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0" roundtripDataSignature="AMtx7mhpWBXzpSA2rRlLHJEAMtVDMOFZ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d7ee04ad9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6d7ee04ad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d7ee04ad9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6d7ee04ad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d7ee04ad9_3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d7ee04ad9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d7ee04ad9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6d7ee04ad9_3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d7ae1b03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6d7ae1b03d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6d7ae1b03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26d7ae1b03d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d7ae1b03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g26d7ae1b03d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d720727e0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d720727e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d7ee04ad9_3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d7ee04ad9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d7ee04ad9_3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d7ee04ad9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d7ee04ad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d7ee04a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d7ae1b0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26d7ae1b03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d7ae1b0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26d7ae1b03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3" name="Google Shape;2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9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9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0" name="Google Shape;40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2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1619250" y="4244975"/>
            <a:ext cx="7302500" cy="16033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3636"/>
              <a:buFont typeface="Arial"/>
              <a:buNone/>
            </a:pPr>
            <a:r>
              <a:rPr lang="en-US"/>
              <a:t>ECEN 403 Final Presentation</a:t>
            </a:r>
            <a:br>
              <a:rPr lang="en-US"/>
            </a:br>
            <a:r>
              <a:rPr lang="en-US"/>
              <a:t>Team #98 ECEN 215 Lab Ki</a:t>
            </a:r>
            <a:r>
              <a:rPr lang="en-US"/>
              <a:t>t</a:t>
            </a:r>
            <a:br>
              <a:rPr lang="en-US"/>
            </a:br>
            <a:r>
              <a:rPr lang="en-US" sz="2200"/>
              <a:t>Luis Diaz-Santini, Yusuf Hossain, </a:t>
            </a:r>
            <a:endParaRPr sz="22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3636"/>
              <a:buFont typeface="Arial"/>
              <a:buNone/>
            </a:pPr>
            <a:r>
              <a:rPr lang="en-US" sz="2200"/>
              <a:t>Ryan Freed, and Peter Zhang</a:t>
            </a:r>
            <a:br>
              <a:rPr lang="en-US" sz="2200"/>
            </a:br>
            <a:r>
              <a:rPr lang="en-US"/>
              <a:t>Dr. Lusher</a:t>
            </a:r>
            <a:endParaRPr/>
          </a:p>
        </p:txBody>
      </p:sp>
      <p:sp>
        <p:nvSpPr>
          <p:cNvPr id="55" name="Google Shape;55;p1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56" name="Google Shape;5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6d7ee04ad9_1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 Development Accomplishments</a:t>
            </a:r>
            <a:endParaRPr/>
          </a:p>
        </p:txBody>
      </p:sp>
      <p:sp>
        <p:nvSpPr>
          <p:cNvPr id="121" name="Google Shape;121;g26d7ee04ad9_1_0"/>
          <p:cNvSpPr txBox="1"/>
          <p:nvPr>
            <p:ph idx="1" type="body"/>
          </p:nvPr>
        </p:nvSpPr>
        <p:spPr>
          <a:xfrm>
            <a:off x="457188" y="164822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4650" lvl="0" marL="457200" rtl="0" algn="l">
              <a:spcBef>
                <a:spcPts val="36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Application Pages/Storyboard:</a:t>
            </a:r>
            <a:endParaRPr sz="23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122" name="Google Shape;122;g26d7ee04ad9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825" y="2003794"/>
            <a:ext cx="8229601" cy="4854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d7ee04ad9_1_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-US"/>
              <a:t>App Development Accomplishments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6d7ee04ad9_1_5"/>
          <p:cNvSpPr txBox="1"/>
          <p:nvPr>
            <p:ph idx="1" type="body"/>
          </p:nvPr>
        </p:nvSpPr>
        <p:spPr>
          <a:xfrm>
            <a:off x="457200" y="1447695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4650" lvl="0" marL="457200" rtl="0" algn="l">
              <a:spcBef>
                <a:spcPts val="360"/>
              </a:spcBef>
              <a:spcAft>
                <a:spcPts val="0"/>
              </a:spcAft>
              <a:buSzPts val="2300"/>
              <a:buChar char="•"/>
            </a:pPr>
            <a:r>
              <a:rPr lang="en-US" sz="2300"/>
              <a:t>BLE works (at least one way for now)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–"/>
            </a:pPr>
            <a:r>
              <a:rPr lang="en-US" sz="2300"/>
              <a:t>Able to send messages to ESP32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–"/>
            </a:pPr>
            <a:r>
              <a:rPr lang="en-US" sz="2300"/>
              <a:t>Have to debug code to </a:t>
            </a:r>
            <a:r>
              <a:rPr lang="en-US" sz="2300"/>
              <a:t>receive</a:t>
            </a:r>
            <a:r>
              <a:rPr lang="en-US" sz="2300"/>
              <a:t> messages from ESP32</a:t>
            </a:r>
            <a:endParaRPr sz="2300"/>
          </a:p>
        </p:txBody>
      </p:sp>
      <p:pic>
        <p:nvPicPr>
          <p:cNvPr id="129" name="Google Shape;129;g26d7ee04ad9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299150"/>
            <a:ext cx="3970500" cy="320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6d7ee04ad9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175" y="2580025"/>
            <a:ext cx="2097225" cy="427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d7ee04ad9_3_1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Plan</a:t>
            </a:r>
            <a:endParaRPr/>
          </a:p>
        </p:txBody>
      </p:sp>
      <p:sp>
        <p:nvSpPr>
          <p:cNvPr id="136" name="Google Shape;136;g26d7ee04ad9_3_15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g26d7ee04ad9_3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88" y="2142300"/>
            <a:ext cx="8779825" cy="345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d7ee04ad9_3_2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sp>
        <p:nvSpPr>
          <p:cNvPr id="143" name="Google Shape;143;g26d7ee04ad9_3_26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g26d7ee04ad9_3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1" y="2128400"/>
            <a:ext cx="3764751" cy="447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6d7ee04ad9_3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2629" y="2185150"/>
            <a:ext cx="4205850" cy="43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6d7ae1b03d_0_1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Remaining Tasks</a:t>
            </a:r>
            <a:endParaRPr/>
          </a:p>
        </p:txBody>
      </p:sp>
      <p:sp>
        <p:nvSpPr>
          <p:cNvPr id="151" name="Google Shape;151;g26d7ae1b03d_0_14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/>
              <a:t>Incomplete: Receive PCB, solder on components, testing.</a:t>
            </a:r>
            <a:endParaRPr sz="2300"/>
          </a:p>
          <a:p>
            <a:pPr indent="-2857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/>
              <a:t>Looking ahead: </a:t>
            </a:r>
            <a:endParaRPr sz="2300"/>
          </a:p>
          <a:p>
            <a:pPr indent="-317500" lvl="1" marL="74295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</a:pPr>
            <a:r>
              <a:rPr lang="en-US" sz="2300"/>
              <a:t>PCB - Noise reduction, casing design, potential heat management, PCB modifications.</a:t>
            </a:r>
            <a:endParaRPr sz="2300"/>
          </a:p>
          <a:p>
            <a:pPr indent="-317500" lvl="1" marL="74295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</a:pPr>
            <a:r>
              <a:rPr lang="en-US" sz="2300"/>
              <a:t>Oscilloscope / Multimeter - Increase measurement accuracy, reduce noise, integrate with app.</a:t>
            </a:r>
            <a:endParaRPr sz="2300"/>
          </a:p>
          <a:p>
            <a:pPr indent="-317500" lvl="1" marL="74295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</a:pPr>
            <a:r>
              <a:rPr lang="en-US" sz="2300"/>
              <a:t>App - </a:t>
            </a:r>
            <a:r>
              <a:rPr lang="en-US" sz="2300"/>
              <a:t>Debug</a:t>
            </a:r>
            <a:r>
              <a:rPr lang="en-US" sz="2300"/>
              <a:t> ESP32 code to send message to app, setup button functionality and communication within app, integration with other systems.</a:t>
            </a:r>
            <a:endParaRPr sz="2300"/>
          </a:p>
          <a:p>
            <a:pPr indent="-317500" lvl="1" marL="74295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300"/>
              <a:buChar char="–"/>
            </a:pPr>
            <a:r>
              <a:rPr lang="en-US" sz="2300"/>
              <a:t>DAC - Increase accuracy, </a:t>
            </a:r>
            <a:r>
              <a:rPr lang="en-US" sz="2300"/>
              <a:t>amplify</a:t>
            </a:r>
            <a:r>
              <a:rPr lang="en-US" sz="2300"/>
              <a:t> voltage to desired amounts, and integrate with app.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d7ae1b03d_0_2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62" name="Google Shape;62;g26d7ae1b03d_0_24"/>
          <p:cNvSpPr txBox="1"/>
          <p:nvPr>
            <p:ph idx="1" type="body"/>
          </p:nvPr>
        </p:nvSpPr>
        <p:spPr>
          <a:xfrm>
            <a:off x="-85800" y="2049275"/>
            <a:ext cx="4307700" cy="3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400"/>
              <a:t>Problem: Electrical </a:t>
            </a:r>
            <a:r>
              <a:rPr lang="en-US" sz="2400"/>
              <a:t>engineering</a:t>
            </a:r>
            <a:r>
              <a:rPr lang="en-US" sz="2400"/>
              <a:t> tools can be pricey and complex for new users exploring the topic. This forms a financial barrier for new students taking ECEN 215 at TAMU if they are </a:t>
            </a:r>
            <a:r>
              <a:rPr lang="en-US" sz="2400"/>
              <a:t>unable</a:t>
            </a:r>
            <a:r>
              <a:rPr lang="en-US" sz="2400"/>
              <a:t> to attend on campus lessons.</a:t>
            </a:r>
            <a:endParaRPr sz="2400"/>
          </a:p>
        </p:txBody>
      </p:sp>
      <p:pic>
        <p:nvPicPr>
          <p:cNvPr id="63" name="Google Shape;63;g26d7ae1b03d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350" y="2507775"/>
            <a:ext cx="4941650" cy="27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d7ae1b03d_0_2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Problem Solution</a:t>
            </a:r>
            <a:endParaRPr/>
          </a:p>
        </p:txBody>
      </p:sp>
      <p:sp>
        <p:nvSpPr>
          <p:cNvPr id="69" name="Google Shape;69;g26d7ae1b03d_0_29"/>
          <p:cNvSpPr txBox="1"/>
          <p:nvPr>
            <p:ph idx="1" type="body"/>
          </p:nvPr>
        </p:nvSpPr>
        <p:spPr>
          <a:xfrm>
            <a:off x="457200" y="2049270"/>
            <a:ext cx="82296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Develop a device with the following features to improve accessibility of ECEN 215 labs</a:t>
            </a:r>
            <a:endParaRPr/>
          </a:p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Mobile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Cheap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Multimeter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Oscilloscope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Signal Generator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Can be accessed through a mobile interface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d720727e0_0_1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Subsystems &amp; Block Diagram</a:t>
            </a:r>
            <a:endParaRPr/>
          </a:p>
        </p:txBody>
      </p:sp>
      <p:sp>
        <p:nvSpPr>
          <p:cNvPr id="75" name="Google Shape;75;g26d720727e0_0_12"/>
          <p:cNvSpPr txBox="1"/>
          <p:nvPr>
            <p:ph idx="1" type="body"/>
          </p:nvPr>
        </p:nvSpPr>
        <p:spPr>
          <a:xfrm>
            <a:off x="457200" y="2064375"/>
            <a:ext cx="3316500" cy="40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Peter: </a:t>
            </a:r>
            <a:endParaRPr sz="2000"/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000"/>
              <a:t>Multimeter and Oscilloscope</a:t>
            </a:r>
            <a:endParaRPr sz="2000"/>
          </a:p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Yusuf: </a:t>
            </a:r>
            <a:endParaRPr sz="2000"/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000"/>
              <a:t>Waveforms and communicating to the microcontroller.</a:t>
            </a:r>
            <a:endParaRPr sz="2000"/>
          </a:p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Luis: </a:t>
            </a:r>
            <a:endParaRPr sz="2000"/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000"/>
              <a:t>Create mobile application to interface with device</a:t>
            </a:r>
            <a:endParaRPr sz="2000"/>
          </a:p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Ryan: </a:t>
            </a:r>
            <a:endParaRPr sz="2000"/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000"/>
              <a:t>PCB design and power.</a:t>
            </a:r>
            <a:endParaRPr sz="2000"/>
          </a:p>
        </p:txBody>
      </p:sp>
      <p:pic>
        <p:nvPicPr>
          <p:cNvPr id="76" name="Google Shape;76;g26d720727e0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3925" y="2064375"/>
            <a:ext cx="5539000" cy="343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d7ee04ad9_3_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6d7ee04ad9_3_1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g26d7ee04ad9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d7ee04ad9_3_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26d7ee04ad9_3_6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g26d7ee04ad9_3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d7ee04ad9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Wavegen Design Accomplishments</a:t>
            </a:r>
            <a:endParaRPr/>
          </a:p>
        </p:txBody>
      </p:sp>
      <p:sp>
        <p:nvSpPr>
          <p:cNvPr id="96" name="Google Shape;96;g26d7ee04ad9_0_0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De</a:t>
            </a:r>
            <a:r>
              <a:rPr lang="en-US" sz="2000"/>
              <a:t>signed sine, triangle and square waveforms with adjustable frequencies.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Chose Wavegen, amplifier, and microcontroller.</a:t>
            </a:r>
            <a:endParaRPr sz="2000"/>
          </a:p>
        </p:txBody>
      </p:sp>
      <p:pic>
        <p:nvPicPr>
          <p:cNvPr id="97" name="Google Shape;97;g26d7ee04ad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849" y="3126099"/>
            <a:ext cx="3065949" cy="26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6d7ee04ad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5305" y="3126100"/>
            <a:ext cx="2088345" cy="26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26d7ee04ad9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275" y="3469013"/>
            <a:ext cx="3211825" cy="200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d7ae1b03d_0_5"/>
          <p:cNvSpPr txBox="1"/>
          <p:nvPr>
            <p:ph type="title"/>
          </p:nvPr>
        </p:nvSpPr>
        <p:spPr>
          <a:xfrm>
            <a:off x="457200" y="62685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PCB</a:t>
            </a:r>
            <a:r>
              <a:rPr lang="en-US"/>
              <a:t> Design Accomplishments</a:t>
            </a:r>
            <a:endParaRPr/>
          </a:p>
        </p:txBody>
      </p:sp>
      <p:sp>
        <p:nvSpPr>
          <p:cNvPr id="105" name="Google Shape;105;g26d7ae1b03d_0_5"/>
          <p:cNvSpPr txBox="1"/>
          <p:nvPr>
            <p:ph idx="1" type="body"/>
          </p:nvPr>
        </p:nvSpPr>
        <p:spPr>
          <a:xfrm>
            <a:off x="457200" y="1238496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814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Altium Schematic and PCB Design</a:t>
            </a:r>
            <a:endParaRPr/>
          </a:p>
        </p:txBody>
      </p:sp>
      <p:pic>
        <p:nvPicPr>
          <p:cNvPr id="106" name="Google Shape;106;g26d7ae1b03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75" y="2439325"/>
            <a:ext cx="4451326" cy="3269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6d7ae1b03d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3242" y="2407600"/>
            <a:ext cx="4352484" cy="326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26d7ae1b03d_0_5"/>
          <p:cNvSpPr txBox="1"/>
          <p:nvPr/>
        </p:nvSpPr>
        <p:spPr>
          <a:xfrm>
            <a:off x="532950" y="1900525"/>
            <a:ext cx="8611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</a:rPr>
              <a:t>Board Layout						  ADC/Power Supply Schematic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d7ae1b03d_0_0"/>
          <p:cNvSpPr txBox="1"/>
          <p:nvPr>
            <p:ph type="title"/>
          </p:nvPr>
        </p:nvSpPr>
        <p:spPr>
          <a:xfrm>
            <a:off x="457200" y="65700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PCB</a:t>
            </a:r>
            <a:r>
              <a:rPr lang="en-US"/>
              <a:t> Design Accomplishments</a:t>
            </a:r>
            <a:endParaRPr/>
          </a:p>
        </p:txBody>
      </p:sp>
      <p:sp>
        <p:nvSpPr>
          <p:cNvPr id="114" name="Google Shape;114;g26d7ae1b03d_0_0"/>
          <p:cNvSpPr txBox="1"/>
          <p:nvPr>
            <p:ph idx="1" type="body"/>
          </p:nvPr>
        </p:nvSpPr>
        <p:spPr>
          <a:xfrm>
            <a:off x="457200" y="1380250"/>
            <a:ext cx="82296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Power Supply Design and Simulation</a:t>
            </a:r>
            <a:endParaRPr sz="2300"/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Component Selection (Exceptions: ADC, Clock, MCU, and Ammeter)</a:t>
            </a:r>
            <a:endParaRPr sz="2300"/>
          </a:p>
        </p:txBody>
      </p:sp>
      <p:pic>
        <p:nvPicPr>
          <p:cNvPr id="115" name="Google Shape;115;g26d7ae1b03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36775"/>
            <a:ext cx="8948501" cy="364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Brian Gardner</dc:creator>
</cp:coreProperties>
</file>